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7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6A5485-403D-4939-37CE-FF2A30559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9A9D78D-133C-D492-71B8-3098D7B3A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64D54D-8D2D-FD2A-03FE-68B2399F7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9FFC7-A88B-A7EF-D63B-1F5C8275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38C002B-A36D-F763-8AA9-E77E0C919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384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CD85A-9AE9-8FF5-FBE4-9B0FD090E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39A7A39-6F1C-CBB7-BB4C-66EC96851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AA0898A-CC7B-14F5-D34C-4FC08FDB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94BE-3BAE-6027-4478-2E4262E87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619499-A058-FE80-27F6-AF8B20E2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5688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B012482-A433-CF3C-6CA8-65532ED42E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E09DA58-FFC0-22D1-9AD4-202D1A811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AB22AB1-AFF9-F9CB-244F-AC7FEC64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5DAA472-3F2A-5383-3006-E88E2662C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7195C3-DBD5-B8B7-5150-3D99A17D3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3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FBDAC5-5ADC-2611-F0DD-296D5CCA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95E438-815A-A378-8F23-0D4EED1A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57F51-6C62-2CAA-F60B-69572AC7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C069F49-CC91-52B5-780E-D7FD65E88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1F4B22-2BCD-8435-6789-4A286443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536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A79F62-19DA-2D20-6F2B-CD88764F7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C0899D-A390-74B1-2EF1-E182984BB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5BC9A2-1C5E-9636-7138-3346632CE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58FCE-47F2-99E8-9B8D-11169D51B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FC3682-21F4-612F-EB28-B54C6EDD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8069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8ECBF-88D0-2C76-3A1D-00E4AB30C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3DAB7-3463-2427-E9CA-6F6E9203B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478528-EFB0-A8A8-66C1-B1E1FFCD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69656B0-DF72-D309-C151-AC23B4A1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D9EA0-1FB2-6A1E-3D00-5CE32A0B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0AE3310-A252-E1A0-DFF6-FF664D845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5161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1AAEF-038D-1F41-6097-D45B38849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406616-E985-6213-F3AA-EB34037A4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3AEEDEA-11DF-542E-CA82-F61CAE1D4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B975780-725B-E6DA-D874-93112B05D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AB04F3F-C773-8FC3-9F8B-0F5974888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56BD7BF-2C59-0FFB-3719-206CB4FF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0F3C5C3-D31B-41E9-01AD-E95CF085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5A24E49-2992-596E-2688-991FD416E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0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E4D88B-ABF0-E6F4-862F-CC73283EA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EED8AA3-D1B7-E708-6B2D-EC0E3E0BE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E1C1D9-4E54-D9E8-0D5C-17DC9659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045B0D7-62DD-E145-6755-05ACA0FD5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8040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4FB12B-5D5D-34C3-F6A8-0259F213F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107EE33-D575-5699-02EA-4697B4AC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8CAC918-A555-D12F-A163-A5F93C39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3025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5BCA41-DB8B-51C4-C2D1-5CD77CAA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026EA65-4710-10EC-6519-B231C4325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E93DE-77C0-E258-8C04-B8BAC1FE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E3A571-3CC6-1576-92CD-3165C9628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31E0EB3-2207-3DAC-0F43-5900ACBEF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ABBE17C-330A-1218-CD28-33F0D44C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622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322EEA-AB29-9877-0FA3-8CB3FDD36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DAF9AC-EC09-F328-9D02-5B3A7E1813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79E1F3E-0663-BC92-6E8D-4628B313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4A1338F-868A-2BE4-FD5B-CA608591B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19DA6AF-25C0-F8B8-EE77-170B3073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14BA3F-1FFA-F221-59A9-6FAAFD0D8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3016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1EC5717A-698F-7040-EDFE-BC44FB05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DFC1B81-1872-A2EB-996F-70CC45DDF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0B3E-12FF-DA7D-701F-4A1A3C443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01E382-30E8-41B6-B74C-4F3867265F80}" type="datetimeFigureOut">
              <a:rPr lang="zh-TW" altLang="en-US" smtClean="0"/>
              <a:t>2024/10/19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BBA379-AE92-3B1A-A495-66DAF82B5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F5610-C2CB-CD4C-601B-6466303EC7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77D95-DBC6-49FC-B4BB-F4EE1D08D86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0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00E9CD4D-109E-6689-32FA-8328C19304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6D23386-A960-D4AE-D4B0-4BC7D3FD0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9459" y="907536"/>
            <a:ext cx="10022541" cy="1747511"/>
          </a:xfrm>
        </p:spPr>
        <p:txBody>
          <a:bodyPr>
            <a:normAutofit fontScale="90000"/>
          </a:bodyPr>
          <a:lstStyle/>
          <a:p>
            <a:r>
              <a:rPr lang="en-US" altLang="zh-TW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C</a:t>
            </a:r>
            <a:r>
              <a:rPr lang="zh-TW" altLang="en-US" sz="11500" b="1" kern="100" dirty="0"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語言練習</a:t>
            </a:r>
            <a:r>
              <a:rPr lang="zh-TW" altLang="zh-TW" sz="11500" b="1" kern="100" dirty="0">
                <a:effectLst/>
                <a:latin typeface="清松手寫體3p" panose="00000500000000000000" pitchFamily="2" charset="-120"/>
                <a:ea typeface="清松手寫體3p" panose="00000500000000000000" pitchFamily="2" charset="-120"/>
                <a:cs typeface="Times New Roman" panose="02020603050405020304" pitchFamily="18" charset="0"/>
              </a:rPr>
              <a:t>心得報告</a:t>
            </a:r>
            <a:endParaRPr lang="zh-TW" altLang="en-US" sz="71400" b="1" dirty="0">
              <a:latin typeface="清松手寫體3p" panose="00000500000000000000" pitchFamily="2" charset="-120"/>
              <a:ea typeface="清松手寫體3p" panose="00000500000000000000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E9D176-17BB-187F-FA95-14DC060A1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9373" y="5122583"/>
            <a:ext cx="5642712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讀書會組員：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09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唐睿祥、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35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俞煥睿、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36</a:t>
            </a:r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吳劉軒</a:t>
            </a:r>
            <a:endParaRPr lang="en-US" altLang="zh-TW" sz="2800" dirty="0">
              <a:latin typeface="清松手寫體5p" pitchFamily="2" charset="-120"/>
              <a:ea typeface="清松手寫體5p" pitchFamily="2" charset="-120"/>
            </a:endParaRP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討論時間：</a:t>
            </a:r>
            <a:r>
              <a:rPr lang="en-US" altLang="zh-TW" sz="2800" dirty="0">
                <a:latin typeface="清松手寫體5p" pitchFamily="2" charset="-120"/>
                <a:ea typeface="清松手寫體5p" pitchFamily="2" charset="-120"/>
              </a:rPr>
              <a:t>2024/10/</a:t>
            </a:r>
          </a:p>
          <a:p>
            <a:pPr algn="l"/>
            <a:r>
              <a:rPr lang="zh-TW" altLang="en-US" sz="2800" dirty="0">
                <a:latin typeface="清松手寫體5p" pitchFamily="2" charset="-120"/>
                <a:ea typeface="清松手寫體5p" pitchFamily="2" charset="-120"/>
              </a:rPr>
              <a:t>地點：</a:t>
            </a:r>
          </a:p>
        </p:txBody>
      </p:sp>
    </p:spTree>
    <p:extLst>
      <p:ext uri="{BB962C8B-B14F-4D97-AF65-F5344CB8AC3E}">
        <p14:creationId xmlns:p14="http://schemas.microsoft.com/office/powerpoint/2010/main" val="648626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8417" y="1329344"/>
            <a:ext cx="6435166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程式連結</a:t>
            </a:r>
          </a:p>
        </p:txBody>
      </p:sp>
      <p:sp>
        <p:nvSpPr>
          <p:cNvPr id="3" name="標題 1">
            <a:extLst>
              <a:ext uri="{FF2B5EF4-FFF2-40B4-BE49-F238E27FC236}">
                <a16:creationId xmlns:a16="http://schemas.microsoft.com/office/drawing/2014/main" id="{C94FB274-F2B3-CB68-B4E1-145CFD96E91F}"/>
              </a:ext>
            </a:extLst>
          </p:cNvPr>
          <p:cNvSpPr txBox="1">
            <a:spLocks/>
          </p:cNvSpPr>
          <p:nvPr/>
        </p:nvSpPr>
        <p:spPr>
          <a:xfrm>
            <a:off x="1987176" y="3430890"/>
            <a:ext cx="82176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https://github.com/Kevinkiller1024/NTUT_113-1_CLanguageProgrammingHomework_1003.git</a:t>
            </a:r>
            <a:endParaRPr lang="zh-TW" altLang="en-US" sz="7200" dirty="0">
              <a:latin typeface="SetoFont" panose="02000600000000000000" pitchFamily="2" charset="-120"/>
              <a:ea typeface="SetoFont" panose="02000600000000000000" pitchFamily="2" charset="-120"/>
              <a:cs typeface="SetoFont" panose="02000600000000000000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181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8AC34E9E-9FD7-CE73-8DCA-0E3E60E4478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1392BE-5AD1-9FBE-C797-EAE25C9D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93" y="92215"/>
            <a:ext cx="8090647" cy="1325563"/>
          </a:xfrm>
        </p:spPr>
        <p:txBody>
          <a:bodyPr>
            <a:normAutofit/>
          </a:bodyPr>
          <a:lstStyle/>
          <a:p>
            <a:r>
              <a:rPr lang="en-US" altLang="zh-TW" sz="7200" dirty="0">
                <a:latin typeface="清松手寫體4-Regular" panose="00000500000000000000" pitchFamily="2" charset="-120"/>
                <a:ea typeface="清松手寫體4-Regular" panose="00000500000000000000" pitchFamily="2" charset="-120"/>
                <a:cs typeface="SetoFont" panose="02000600000000000000" pitchFamily="2" charset="-120"/>
              </a:rPr>
              <a:t>GitHub</a:t>
            </a:r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截圖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83AEA71-4F2C-5180-6EB0-A11640C1E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482" y="1297157"/>
            <a:ext cx="9897035" cy="539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9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螢幕擷取畫面, 地圖, 圖表, 設計 的圖片&#10;&#10;自動產生的描述">
            <a:extLst>
              <a:ext uri="{FF2B5EF4-FFF2-40B4-BE49-F238E27FC236}">
                <a16:creationId xmlns:a16="http://schemas.microsoft.com/office/drawing/2014/main" id="{D83B49A6-4D41-7A74-5B91-3F0E54CFC5A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0"/>
            <a:ext cx="13716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6119B9-3F4C-3C80-39FE-0621ABCC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7200" dirty="0">
                <a:latin typeface="SetoFont" panose="02000600000000000000" pitchFamily="2" charset="-120"/>
                <a:ea typeface="SetoFont" panose="02000600000000000000" pitchFamily="2" charset="-120"/>
                <a:cs typeface="SetoFont" panose="02000600000000000000" pitchFamily="2" charset="-120"/>
              </a:rPr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526EA8-8EFC-8525-B273-3A0FC1C87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1" y="967558"/>
            <a:ext cx="9476874" cy="5655826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altLang="zh-TW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這次的程式也是蠻基礎的，就是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 else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，上課做的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就是很經典的用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迴圈畫圖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，三個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很快就可以完成，但是我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被各種不同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語言的版本搞了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，我用自己電腦寫的程式可以編譯跟執行，但是上傳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 hub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之後檢查又沒辦法過，後來知道是因為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C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的版本不一樣，我的電腦在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lab1-2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的變數可以重複，但是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 hub 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的不行，所以又花了一點時間修改，所以下次知道要在不同功能設變數就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乾脆都設不一樣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的就好了，不要因為懶的改變數名稱就直接複製貼上，最後吃到苦頭的還是自己。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這次的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homework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是在練習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if else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switch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、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前兩個就是用來選擇跟判斷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迴圈就是用畫圖跟寫出畢氏數來練習，讓我知道了</a:t>
            </a:r>
            <a:r>
              <a:rPr lang="en-US" altLang="zh-TW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for</a:t>
            </a:r>
            <a:r>
              <a:rPr lang="zh-TW" altLang="en-US" sz="2400" dirty="0">
                <a:solidFill>
                  <a:schemeClr val="accent1"/>
                </a:solidFill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迴圈也可以用來暴力計算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(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畢氏數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)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。</a:t>
            </a: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</a:p>
          <a:p>
            <a:pPr marL="914400" lvl="2" indent="0">
              <a:buNone/>
            </a:pPr>
            <a:r>
              <a:rPr lang="en-US" altLang="zh-TW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	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 我覺得最困難的部分還是把程式上傳到</a:t>
            </a:r>
            <a:r>
              <a:rPr lang="en-US" altLang="zh-TW" sz="2400" dirty="0" err="1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Github</a:t>
            </a:r>
            <a:r>
              <a:rPr lang="zh-TW" altLang="en-US" sz="2400" dirty="0">
                <a:latin typeface="Arial" panose="020B0604020202020204" pitchFamily="34" charset="0"/>
                <a:ea typeface="SetoFont" panose="02000600000000000000" pitchFamily="2" charset="-120"/>
                <a:cs typeface="Arial" panose="020B0604020202020204" pitchFamily="34" charset="0"/>
              </a:rPr>
              <a:t>，但是有上次的經驗，已經比上次快很多了，我相信這動作之後會變得跟喝水依樣稀鬆平常。</a:t>
            </a:r>
            <a:endParaRPr lang="en-US" altLang="zh-TW" sz="2400" dirty="0">
              <a:latin typeface="Arial" panose="020B0604020202020204" pitchFamily="34" charset="0"/>
              <a:ea typeface="SetoFont" panose="02000600000000000000" pitchFamily="2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200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299</Words>
  <Application>Microsoft Office PowerPoint</Application>
  <PresentationFormat>寬螢幕</PresentationFormat>
  <Paragraphs>11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2" baseType="lpstr">
      <vt:lpstr>SetoFont</vt:lpstr>
      <vt:lpstr>清松手寫體3p</vt:lpstr>
      <vt:lpstr>清松手寫體4-Regular</vt:lpstr>
      <vt:lpstr>清松手寫體5p</vt:lpstr>
      <vt:lpstr>Arial</vt:lpstr>
      <vt:lpstr>Calibri</vt:lpstr>
      <vt:lpstr>Calibri Light</vt:lpstr>
      <vt:lpstr>Office 佈景主題</vt:lpstr>
      <vt:lpstr>C語言練習心得報告</vt:lpstr>
      <vt:lpstr>GitHub程式連結</vt:lpstr>
      <vt:lpstr>GitHub截圖</vt:lpstr>
      <vt:lpstr>心得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軒 吳劉</dc:creator>
  <cp:lastModifiedBy>軒 吳劉</cp:lastModifiedBy>
  <cp:revision>13</cp:revision>
  <dcterms:created xsi:type="dcterms:W3CDTF">2024-09-23T09:54:38Z</dcterms:created>
  <dcterms:modified xsi:type="dcterms:W3CDTF">2024-10-19T16:02:23Z</dcterms:modified>
</cp:coreProperties>
</file>

<file path=docProps/thumbnail.jpeg>
</file>